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09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0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9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90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38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32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724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5179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75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3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13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52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7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341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6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8554-0FD7-4211-9F74-6306B7DA049E}" type="datetimeFigureOut">
              <a:rPr lang="hu-HU" smtClean="0"/>
              <a:t>2023.11.21.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9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EA352-DABB-4151-A418-28E319DE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992539"/>
            <a:ext cx="8791575" cy="872921"/>
          </a:xfrm>
        </p:spPr>
        <p:txBody>
          <a:bodyPr/>
          <a:lstStyle/>
          <a:p>
            <a:pPr algn="ctr"/>
            <a:r>
              <a:rPr lang="hu-HU" dirty="0" err="1"/>
              <a:t>Lucky</a:t>
            </a:r>
            <a:r>
              <a:rPr lang="hu-HU" dirty="0"/>
              <a:t> café shop</a:t>
            </a:r>
          </a:p>
        </p:txBody>
      </p:sp>
    </p:spTree>
    <p:extLst>
      <p:ext uri="{BB962C8B-B14F-4D97-AF65-F5344CB8AC3E}">
        <p14:creationId xmlns:p14="http://schemas.microsoft.com/office/powerpoint/2010/main" val="151680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381"/>
            <a:ext cx="9905998" cy="1038999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4FC68C-0B24-4DA1-BA95-68154F4D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2947"/>
            <a:ext cx="9905998" cy="964574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F641F1-85C8-4E0B-9C73-547DCDD4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320875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8"/>
            <a:ext cx="9905998" cy="1030289"/>
          </a:xfrm>
        </p:spPr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972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dirty="0" err="1"/>
              <a:t>Trello</a:t>
            </a:r>
            <a:r>
              <a:rPr lang="hu-HU" sz="3200" dirty="0"/>
              <a:t>: In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share</a:t>
            </a:r>
            <a:r>
              <a:rPr lang="hu-HU" sz="3200" dirty="0"/>
              <a:t> </a:t>
            </a:r>
            <a:r>
              <a:rPr lang="hu-HU" sz="3200" dirty="0" err="1"/>
              <a:t>who</a:t>
            </a:r>
            <a:r>
              <a:rPr lang="hu-HU" sz="3200" dirty="0"/>
              <a:t> </a:t>
            </a:r>
            <a:r>
              <a:rPr lang="hu-HU" sz="3200" dirty="0" err="1"/>
              <a:t>whcich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, and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change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job</a:t>
            </a:r>
            <a:r>
              <a:rPr lang="hu-HU" sz="3200" dirty="0"/>
              <a:t> status </a:t>
            </a:r>
            <a:r>
              <a:rPr lang="hu-HU" sz="3200" dirty="0" err="1"/>
              <a:t>that</a:t>
            </a:r>
            <a:r>
              <a:rPr lang="hu-HU" sz="3200" dirty="0"/>
              <a:t> </a:t>
            </a:r>
            <a:r>
              <a:rPr lang="hu-HU" sz="3200" dirty="0" err="1"/>
              <a:t>still</a:t>
            </a:r>
            <a:r>
              <a:rPr lang="hu-HU" sz="3200" dirty="0"/>
              <a:t> in </a:t>
            </a:r>
            <a:r>
              <a:rPr lang="hu-HU" sz="3200" dirty="0" err="1"/>
              <a:t>progress</a:t>
            </a:r>
            <a:r>
              <a:rPr lang="hu-HU" sz="3200" dirty="0"/>
              <a:t> </a:t>
            </a:r>
            <a:r>
              <a:rPr lang="hu-HU" sz="3200" dirty="0" err="1"/>
              <a:t>or</a:t>
            </a:r>
            <a:r>
              <a:rPr lang="hu-HU" sz="3200" dirty="0"/>
              <a:t> </a:t>
            </a:r>
            <a:r>
              <a:rPr lang="hu-HU" sz="3200" dirty="0" err="1"/>
              <a:t>finish</a:t>
            </a:r>
            <a:r>
              <a:rPr lang="hu-HU" sz="3200" dirty="0"/>
              <a:t>.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give</a:t>
            </a:r>
            <a:r>
              <a:rPr lang="hu-HU" sz="3200" dirty="0"/>
              <a:t> </a:t>
            </a:r>
            <a:r>
              <a:rPr lang="hu-HU" sz="3200" dirty="0" err="1"/>
              <a:t>deadline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works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99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9391"/>
            <a:ext cx="9905998" cy="98135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2FEB20-B7DF-49D1-9827-5C6E9C91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3" y="1534307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694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/>
              <a:t>Github</a:t>
            </a:r>
            <a:r>
              <a:rPr lang="hu-HU" sz="3200" dirty="0"/>
              <a:t>: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upload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the</a:t>
            </a:r>
            <a:r>
              <a:rPr lang="hu-HU" sz="3200" dirty="0"/>
              <a:t> HTML, CSS and JavaScript </a:t>
            </a:r>
            <a:r>
              <a:rPr lang="hu-HU" sz="3200" dirty="0" err="1"/>
              <a:t>files</a:t>
            </a:r>
            <a:r>
              <a:rPr lang="hu-HU" sz="3200" dirty="0"/>
              <a:t> and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pictures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76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72968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0B8492-3EF5-445B-86A3-F4391490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Café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The project </a:t>
            </a:r>
            <a:r>
              <a:rPr lang="hu-HU" sz="3200" dirty="0" err="1"/>
              <a:t>was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make</a:t>
            </a:r>
            <a:r>
              <a:rPr lang="hu-HU" sz="3200" dirty="0"/>
              <a:t> a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about</a:t>
            </a:r>
            <a:r>
              <a:rPr lang="hu-HU" sz="3200" dirty="0"/>
              <a:t> a Café shop. The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should</a:t>
            </a:r>
            <a:r>
              <a:rPr lang="hu-HU" sz="3200" dirty="0"/>
              <a:t> </a:t>
            </a:r>
            <a:r>
              <a:rPr lang="hu-HU" sz="3200" dirty="0" err="1"/>
              <a:t>contains</a:t>
            </a:r>
            <a:r>
              <a:rPr lang="hu-HU" sz="3200" dirty="0"/>
              <a:t> a </a:t>
            </a:r>
            <a:r>
              <a:rPr lang="hu-HU" sz="3200" dirty="0" err="1"/>
              <a:t>mainpage</a:t>
            </a:r>
            <a:r>
              <a:rPr lang="hu-HU" sz="3200" dirty="0"/>
              <a:t>, </a:t>
            </a:r>
            <a:r>
              <a:rPr lang="hu-HU" sz="3200" dirty="0" err="1"/>
              <a:t>cakes</a:t>
            </a:r>
            <a:r>
              <a:rPr lang="hu-HU" sz="3200" dirty="0"/>
              <a:t>, </a:t>
            </a:r>
            <a:r>
              <a:rPr lang="hu-HU" sz="3200" dirty="0" err="1"/>
              <a:t>coffees</a:t>
            </a:r>
            <a:r>
              <a:rPr lang="hu-HU" sz="3200" dirty="0"/>
              <a:t> and a blog </a:t>
            </a:r>
            <a:r>
              <a:rPr lang="hu-HU" sz="3200" dirty="0" err="1"/>
              <a:t>page</a:t>
            </a:r>
            <a:r>
              <a:rPr lang="hu-HU" sz="3200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712463-6038-4203-A5C3-7D567FFD03C7}"/>
              </a:ext>
            </a:extLst>
          </p:cNvPr>
          <p:cNvSpPr txBox="1"/>
          <p:nvPr/>
        </p:nvSpPr>
        <p:spPr>
          <a:xfrm>
            <a:off x="1141413" y="5669263"/>
            <a:ext cx="3279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Comment: The </a:t>
            </a:r>
            <a:r>
              <a:rPr lang="hu-HU" sz="2000" dirty="0" err="1"/>
              <a:t>customer</a:t>
            </a:r>
            <a:r>
              <a:rPr lang="hu-HU" sz="2000" dirty="0"/>
              <a:t> </a:t>
            </a:r>
            <a:r>
              <a:rPr lang="hu-HU" sz="2000" dirty="0" err="1"/>
              <a:t>would</a:t>
            </a:r>
            <a:r>
              <a:rPr lang="hu-HU" sz="2000" dirty="0"/>
              <a:t> like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pay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dirty="0" err="1"/>
              <a:t>Bitcoin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8233"/>
            <a:ext cx="9905998" cy="897461"/>
          </a:xfrm>
        </p:spPr>
        <p:txBody>
          <a:bodyPr/>
          <a:lstStyle/>
          <a:p>
            <a:pPr algn="ctr"/>
            <a:r>
              <a:rPr lang="hu-HU" dirty="0" err="1"/>
              <a:t>Mainpage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119EA9-F3A5-4FEE-AD7B-C6A75A55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0" y="989229"/>
            <a:ext cx="7849060" cy="55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7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190"/>
            <a:ext cx="9905998" cy="645791"/>
          </a:xfrm>
        </p:spPr>
        <p:txBody>
          <a:bodyPr/>
          <a:lstStyle/>
          <a:p>
            <a:pPr algn="ctr"/>
            <a:r>
              <a:rPr lang="hu-HU" dirty="0" err="1"/>
              <a:t>Cakes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13FE25-98C6-4F36-8233-0D4CF289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17" y="947634"/>
            <a:ext cx="7971166" cy="5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114"/>
            <a:ext cx="9905998" cy="796794"/>
          </a:xfrm>
        </p:spPr>
        <p:txBody>
          <a:bodyPr/>
          <a:lstStyle/>
          <a:p>
            <a:pPr algn="ctr"/>
            <a:r>
              <a:rPr lang="hu-HU" dirty="0" err="1"/>
              <a:t>Caffee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E438E9-FC70-4193-88A7-B6E0FF7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04" y="857096"/>
            <a:ext cx="8157992" cy="57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794"/>
            <a:ext cx="9905998" cy="1478570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364"/>
            <a:ext cx="2660010" cy="665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Old </a:t>
            </a:r>
            <a:r>
              <a:rPr lang="hu-HU" sz="3200" dirty="0" err="1"/>
              <a:t>webpage</a:t>
            </a:r>
            <a:r>
              <a:rPr lang="hu-HU" sz="32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21E78A7-1D33-4EDA-8C8B-18E2A927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10" y="2399251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990"/>
            <a:ext cx="9905998" cy="813571"/>
          </a:xfrm>
        </p:spPr>
        <p:txBody>
          <a:bodyPr/>
          <a:lstStyle/>
          <a:p>
            <a:pPr algn="ctr"/>
            <a:r>
              <a:rPr lang="hu-HU" dirty="0"/>
              <a:t>Blog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F69E22-4EF5-40FE-A915-15EBB11D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008040"/>
            <a:ext cx="7896836" cy="5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9BB6A-8D35-4486-9D84-B6670F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0FD63B8-012B-4C2D-A63C-ADA6C976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412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E84083-9139-4952-ACB0-40B2B665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20000" b="1" dirty="0" err="1"/>
              <a:t>Thank</a:t>
            </a:r>
            <a:r>
              <a:rPr lang="hu-HU" sz="20000" b="1" dirty="0"/>
              <a:t> </a:t>
            </a:r>
            <a:r>
              <a:rPr lang="hu-HU" sz="20000" b="1" dirty="0" err="1"/>
              <a:t>you</a:t>
            </a:r>
            <a:r>
              <a:rPr lang="hu-HU" sz="20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8" y="206447"/>
            <a:ext cx="10515600" cy="1325563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38" y="1532010"/>
            <a:ext cx="2475211" cy="783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 err="1"/>
              <a:t>Validation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8BC97B-8B99-4CA1-A010-2DBE7394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49" y="1690688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Zsiros Máté Ferenc: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Palotás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2005. 05. 11.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HTML, JavaScript and CSS </a:t>
            </a:r>
            <a:r>
              <a:rPr lang="hu-HU" sz="3200" dirty="0" err="1"/>
              <a:t>developer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67554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Tóth Bence: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2003. 06. 25.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and CSS </a:t>
            </a:r>
            <a:r>
              <a:rPr lang="hu-HU" sz="3200" dirty="0" err="1"/>
              <a:t>developer</a:t>
            </a:r>
            <a:r>
              <a:rPr lang="hu-HU" sz="3200" dirty="0"/>
              <a:t> (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r>
              <a:rPr lang="hu-HU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1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Kovács Zétény: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07. 08.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, project </a:t>
            </a:r>
            <a:r>
              <a:rPr lang="hu-HU" sz="3200" dirty="0" err="1"/>
              <a:t>manager</a:t>
            </a:r>
            <a:r>
              <a:rPr lang="hu-HU" sz="3200" dirty="0"/>
              <a:t> and 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404958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Kiss Benedek: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09. 06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 and </a:t>
            </a:r>
          </a:p>
        </p:txBody>
      </p:sp>
    </p:spTree>
    <p:extLst>
      <p:ext uri="{BB962C8B-B14F-4D97-AF65-F5344CB8AC3E}">
        <p14:creationId xmlns:p14="http://schemas.microsoft.com/office/powerpoint/2010/main" val="396576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Chat GPT:</a:t>
            </a:r>
          </a:p>
          <a:p>
            <a:r>
              <a:rPr lang="hu-HU" sz="3200" dirty="0" err="1"/>
              <a:t>Appearance</a:t>
            </a:r>
            <a:r>
              <a:rPr lang="hu-HU" sz="3200" dirty="0"/>
              <a:t>: 2022. 11. 30.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</a:t>
            </a:r>
            <a:r>
              <a:rPr lang="hu-HU" sz="3200" dirty="0" err="1"/>
              <a:t>virtual</a:t>
            </a:r>
            <a:r>
              <a:rPr lang="hu-HU" sz="3200" dirty="0"/>
              <a:t> </a:t>
            </a:r>
            <a:r>
              <a:rPr lang="hu-HU" sz="3200" dirty="0" err="1"/>
              <a:t>assistant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95737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Planning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79212" cy="4151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 err="1"/>
              <a:t>Prototype</a:t>
            </a:r>
            <a:r>
              <a:rPr lang="hu-HU" sz="3200" dirty="0"/>
              <a:t>: 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 shows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look</a:t>
            </a:r>
            <a:r>
              <a:rPr lang="hu-HU" sz="3200" dirty="0"/>
              <a:t> like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at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begin</a:t>
            </a:r>
            <a:r>
              <a:rPr lang="hu-HU" sz="3200" dirty="0"/>
              <a:t>. </a:t>
            </a:r>
            <a:r>
              <a:rPr lang="hu-HU" sz="3200" dirty="0" err="1"/>
              <a:t>It</a:t>
            </a:r>
            <a:r>
              <a:rPr lang="hu-HU" sz="3200" dirty="0"/>
              <a:t> shows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header</a:t>
            </a:r>
            <a:r>
              <a:rPr lang="hu-HU" sz="3200" dirty="0"/>
              <a:t>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other</a:t>
            </a:r>
            <a:r>
              <a:rPr lang="hu-HU" sz="3200" dirty="0"/>
              <a:t> </a:t>
            </a:r>
            <a:r>
              <a:rPr lang="hu-HU" sz="3200" dirty="0" err="1"/>
              <a:t>parts</a:t>
            </a:r>
            <a:r>
              <a:rPr lang="hu-HU" sz="3200" dirty="0"/>
              <a:t> of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page</a:t>
            </a:r>
            <a:r>
              <a:rPr lang="hu-HU" sz="3200" dirty="0"/>
              <a:t>,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see</a:t>
            </a:r>
            <a:r>
              <a:rPr lang="hu-HU" sz="3200" dirty="0"/>
              <a:t>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much</a:t>
            </a:r>
            <a:r>
              <a:rPr lang="hu-HU" sz="3200" dirty="0"/>
              <a:t> </a:t>
            </a:r>
            <a:r>
              <a:rPr lang="hu-HU" sz="3200" dirty="0" err="1"/>
              <a:t>space</a:t>
            </a:r>
            <a:r>
              <a:rPr lang="hu-HU" sz="3200" dirty="0"/>
              <a:t> </a:t>
            </a:r>
            <a:r>
              <a:rPr lang="hu-HU" sz="3200" dirty="0" err="1"/>
              <a:t>left</a:t>
            </a:r>
            <a:r>
              <a:rPr lang="hu-H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572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312</Words>
  <Application>Microsoft Office PowerPoint</Application>
  <PresentationFormat>Szélesvásznú</PresentationFormat>
  <Paragraphs>49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Áramkör</vt:lpstr>
      <vt:lpstr>Lucky café shop</vt:lpstr>
      <vt:lpstr>Requirements of the customer</vt:lpstr>
      <vt:lpstr>Requirements of the customer</vt:lpstr>
      <vt:lpstr>Introduce the crew</vt:lpstr>
      <vt:lpstr>Introduce the crew</vt:lpstr>
      <vt:lpstr>Introduce the crew</vt:lpstr>
      <vt:lpstr>Introduce the crew</vt:lpstr>
      <vt:lpstr>Introduce the crew</vt:lpstr>
      <vt:lpstr>Planning</vt:lpstr>
      <vt:lpstr>Picture about the wireframe</vt:lpstr>
      <vt:lpstr>Picture about prototype</vt:lpstr>
      <vt:lpstr>Tools</vt:lpstr>
      <vt:lpstr>Picture about the trello</vt:lpstr>
      <vt:lpstr>Tools</vt:lpstr>
      <vt:lpstr>Picture about the github</vt:lpstr>
      <vt:lpstr>Lucky Café project</vt:lpstr>
      <vt:lpstr>Mainpage</vt:lpstr>
      <vt:lpstr>Cakes page</vt:lpstr>
      <vt:lpstr>Caffee page</vt:lpstr>
      <vt:lpstr>Blog page</vt:lpstr>
      <vt:lpstr>Github 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Lucky’s coffee shop</dc:title>
  <dc:creator>Kiss Benedek</dc:creator>
  <cp:lastModifiedBy>Kiss Benedek</cp:lastModifiedBy>
  <cp:revision>13</cp:revision>
  <dcterms:created xsi:type="dcterms:W3CDTF">2023-11-21T08:14:32Z</dcterms:created>
  <dcterms:modified xsi:type="dcterms:W3CDTF">2023-11-21T13:32:43Z</dcterms:modified>
</cp:coreProperties>
</file>